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2" r:id="rId3"/>
    <p:sldId id="258" r:id="rId4"/>
    <p:sldId id="25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752E-90C4-480A-B378-2FE91A5F3005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3BFE-16BA-4B03-AA30-1B23A281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1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752E-90C4-480A-B378-2FE91A5F3005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3BFE-16BA-4B03-AA30-1B23A281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752E-90C4-480A-B378-2FE91A5F3005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3BFE-16BA-4B03-AA30-1B23A281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7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752E-90C4-480A-B378-2FE91A5F3005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3BFE-16BA-4B03-AA30-1B23A281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8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752E-90C4-480A-B378-2FE91A5F3005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3BFE-16BA-4B03-AA30-1B23A281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9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752E-90C4-480A-B378-2FE91A5F3005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3BFE-16BA-4B03-AA30-1B23A281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1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752E-90C4-480A-B378-2FE91A5F3005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3BFE-16BA-4B03-AA30-1B23A281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66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752E-90C4-480A-B378-2FE91A5F3005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3BFE-16BA-4B03-AA30-1B23A281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78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752E-90C4-480A-B378-2FE91A5F3005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3BFE-16BA-4B03-AA30-1B23A281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4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752E-90C4-480A-B378-2FE91A5F3005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3BFE-16BA-4B03-AA30-1B23A281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752E-90C4-480A-B378-2FE91A5F3005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3BFE-16BA-4B03-AA30-1B23A281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2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D752E-90C4-480A-B378-2FE91A5F3005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53BFE-16BA-4B03-AA30-1B23A281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3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9616" y="1438572"/>
            <a:ext cx="6207084" cy="30334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25529"/>
              </a:avLst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34000">
                      <a:srgbClr val="FF0000"/>
                    </a:gs>
                    <a:gs pos="42000">
                      <a:srgbClr val="FFFF00"/>
                    </a:gs>
                    <a:gs pos="76000">
                      <a:srgbClr val="00B050"/>
                    </a:gs>
                    <a:gs pos="69000">
                      <a:srgbClr val="FFFF00"/>
                    </a:gs>
                  </a:gsLst>
                  <a:lin ang="5400000" scaled="1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Кроссворд </a:t>
            </a:r>
          </a:p>
          <a:p>
            <a:pPr algn="ctr"/>
            <a:r>
              <a:rPr lang="ru-RU" sz="5400" dirty="0">
                <a:ln w="0">
                  <a:solidFill>
                    <a:srgbClr val="FF0000"/>
                  </a:solidFill>
                </a:ln>
                <a:gradFill>
                  <a:gsLst>
                    <a:gs pos="34000">
                      <a:srgbClr val="FF0000"/>
                    </a:gs>
                    <a:gs pos="42000">
                      <a:srgbClr val="FFFF00"/>
                    </a:gs>
                    <a:gs pos="76000">
                      <a:srgbClr val="00B050"/>
                    </a:gs>
                    <a:gs pos="69000">
                      <a:srgbClr val="FFFF00"/>
                    </a:gs>
                  </a:gsLst>
                  <a:lin ang="5400000" scaled="1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r>
              <a:rPr lang="ru-RU" sz="5400" dirty="0" smtClean="0">
                <a:ln w="0">
                  <a:solidFill>
                    <a:srgbClr val="FF0000"/>
                  </a:solidFill>
                </a:ln>
                <a:gradFill>
                  <a:gsLst>
                    <a:gs pos="34000">
                      <a:srgbClr val="FF0000"/>
                    </a:gs>
                    <a:gs pos="42000">
                      <a:srgbClr val="FFFF00"/>
                    </a:gs>
                    <a:gs pos="76000">
                      <a:srgbClr val="00B050"/>
                    </a:gs>
                    <a:gs pos="69000">
                      <a:srgbClr val="FFFF00"/>
                    </a:gs>
                  </a:gsLst>
                  <a:lin ang="5400000" scaled="1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 теме</a:t>
            </a:r>
          </a:p>
          <a:p>
            <a:pPr algn="ctr"/>
            <a:r>
              <a:rPr lang="ru-RU" sz="5400" b="0" cap="none" spc="0" dirty="0" smtClean="0">
                <a:ln w="0"/>
                <a:gradFill>
                  <a:gsLst>
                    <a:gs pos="34000">
                      <a:srgbClr val="FF0000"/>
                    </a:gs>
                    <a:gs pos="42000">
                      <a:srgbClr val="FFFF00"/>
                    </a:gs>
                    <a:gs pos="76000">
                      <a:srgbClr val="00B050"/>
                    </a:gs>
                    <a:gs pos="69000">
                      <a:srgbClr val="FFFF00"/>
                    </a:gs>
                  </a:gsLst>
                  <a:lin ang="5400000" scaled="1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«Транспорт»</a:t>
            </a:r>
            <a:endParaRPr lang="ru-RU" sz="5400" b="0" cap="none" spc="0" dirty="0">
              <a:ln w="0"/>
              <a:gradFill>
                <a:gsLst>
                  <a:gs pos="34000">
                    <a:srgbClr val="FF0000"/>
                  </a:gs>
                  <a:gs pos="42000">
                    <a:srgbClr val="FFFF00"/>
                  </a:gs>
                  <a:gs pos="76000">
                    <a:srgbClr val="00B050"/>
                  </a:gs>
                  <a:gs pos="69000">
                    <a:srgbClr val="FFFF00"/>
                  </a:gs>
                </a:gsLst>
                <a:lin ang="5400000" scaled="1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249"/>
            <a:ext cx="1922910" cy="2223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94" y="743579"/>
            <a:ext cx="2779972" cy="13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85788" y="500063"/>
            <a:ext cx="3686175" cy="2057400"/>
          </a:xfrm>
          <a:prstGeom prst="wedgeRoundRectCallout">
            <a:avLst>
              <a:gd name="adj1" fmla="val 78228"/>
              <a:gd name="adj2" fmla="val 3622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Здравствуйте, ребята!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Я -  </a:t>
            </a:r>
            <a:r>
              <a:rPr lang="ru-RU" dirty="0" err="1" smtClean="0">
                <a:solidFill>
                  <a:srgbClr val="FF0000"/>
                </a:solidFill>
              </a:rPr>
              <a:t>Светофорик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Сегодня я хочу проверить, как вы знаете транспорт.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Предлагаю вам разгадать кроссворд.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r="12500"/>
          <a:stretch/>
        </p:blipFill>
        <p:spPr>
          <a:xfrm>
            <a:off x="585788" y="3035124"/>
            <a:ext cx="4600575" cy="3470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01" y="5521538"/>
            <a:ext cx="972864" cy="11007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53" y="5307679"/>
            <a:ext cx="1137097" cy="13146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14" y="175488"/>
            <a:ext cx="1819276" cy="909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14" y="993051"/>
            <a:ext cx="4070399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35000">
              <a:schemeClr val="accent1">
                <a:lumMod val="45000"/>
                <a:lumOff val="5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Прямоугольник 224"/>
          <p:cNvSpPr/>
          <p:nvPr/>
        </p:nvSpPr>
        <p:spPr>
          <a:xfrm>
            <a:off x="5751036" y="5745247"/>
            <a:ext cx="2282395" cy="8041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Молодцы!!!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9" name="Выноска-облако 228"/>
          <p:cNvSpPr/>
          <p:nvPr/>
        </p:nvSpPr>
        <p:spPr>
          <a:xfrm>
            <a:off x="4672624" y="5593239"/>
            <a:ext cx="3967436" cy="1217486"/>
          </a:xfrm>
          <a:prstGeom prst="cloudCallout">
            <a:avLst>
              <a:gd name="adj1" fmla="val -56125"/>
              <a:gd name="adj2" fmla="val -72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Полосатая указка,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Словно палочка из сказки. </a:t>
            </a:r>
          </a:p>
        </p:txBody>
      </p:sp>
      <p:pic>
        <p:nvPicPr>
          <p:cNvPr id="242" name="Рисунок 2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952" y="5568787"/>
            <a:ext cx="4267570" cy="123759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7211">
            <a:off x="7010183" y="99616"/>
            <a:ext cx="2046497" cy="20464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7989" y="1224695"/>
            <a:ext cx="400050" cy="385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117" y="1224695"/>
            <a:ext cx="414564" cy="3962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732" y="1610457"/>
            <a:ext cx="414564" cy="3962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732" y="2006731"/>
            <a:ext cx="414564" cy="396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732" y="2390605"/>
            <a:ext cx="414564" cy="396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24" y="2390605"/>
            <a:ext cx="414564" cy="396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28" y="2390605"/>
            <a:ext cx="414564" cy="3962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24" y="2786879"/>
            <a:ext cx="414564" cy="3962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24" y="3147842"/>
            <a:ext cx="414564" cy="3962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24" y="3513654"/>
            <a:ext cx="414564" cy="3962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681" y="1219439"/>
            <a:ext cx="414564" cy="3962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757" y="1232501"/>
            <a:ext cx="414564" cy="3962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837" y="1224695"/>
            <a:ext cx="414564" cy="3962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915" y="1221642"/>
            <a:ext cx="414564" cy="3962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915" y="1606460"/>
            <a:ext cx="414564" cy="3962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915" y="1991278"/>
            <a:ext cx="414564" cy="3962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915" y="2403005"/>
            <a:ext cx="414564" cy="3962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915" y="2812134"/>
            <a:ext cx="414564" cy="396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24" y="3907451"/>
            <a:ext cx="414564" cy="3962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759" y="3221263"/>
            <a:ext cx="414564" cy="3962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88" y="3916333"/>
            <a:ext cx="414564" cy="39627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391" y="1640572"/>
            <a:ext cx="414564" cy="3962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338" y="3614385"/>
            <a:ext cx="414564" cy="3962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553" y="1224695"/>
            <a:ext cx="414564" cy="396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111" y="1396234"/>
            <a:ext cx="414564" cy="39627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920" y="1607007"/>
            <a:ext cx="414564" cy="39627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403" y="1640920"/>
            <a:ext cx="414564" cy="3962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967" y="1645852"/>
            <a:ext cx="414564" cy="39627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531" y="1640920"/>
            <a:ext cx="414564" cy="39627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095" y="1628775"/>
            <a:ext cx="414564" cy="41867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659" y="1647401"/>
            <a:ext cx="414564" cy="39627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223" y="1647401"/>
            <a:ext cx="414564" cy="39627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525" y="1639976"/>
            <a:ext cx="414564" cy="39627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431" y="1647401"/>
            <a:ext cx="414564" cy="3962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995" y="2429771"/>
            <a:ext cx="414564" cy="39627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995" y="2032261"/>
            <a:ext cx="414564" cy="39627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995" y="2833448"/>
            <a:ext cx="414564" cy="39627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995" y="3198255"/>
            <a:ext cx="414564" cy="39627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995" y="3594529"/>
            <a:ext cx="414564" cy="39627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431" y="3975701"/>
            <a:ext cx="414564" cy="3962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802" y="4001788"/>
            <a:ext cx="414564" cy="39627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276" y="3992863"/>
            <a:ext cx="414564" cy="39627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918" y="3977692"/>
            <a:ext cx="414564" cy="39627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711" y="3956561"/>
            <a:ext cx="414564" cy="39627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36" y="3586662"/>
            <a:ext cx="414564" cy="39627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712" y="3987170"/>
            <a:ext cx="414564" cy="39627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190" y="3990645"/>
            <a:ext cx="414564" cy="39627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971" y="3987326"/>
            <a:ext cx="414564" cy="39627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969" y="3987326"/>
            <a:ext cx="414564" cy="39627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754" y="3987326"/>
            <a:ext cx="414564" cy="39627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019" y="3987326"/>
            <a:ext cx="414564" cy="396274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1336889" y="3586662"/>
            <a:ext cx="2194588" cy="206926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2434183" y="3555037"/>
            <a:ext cx="0" cy="2069265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60" idx="2"/>
            <a:endCxn id="60" idx="6"/>
          </p:cNvCxnSpPr>
          <p:nvPr/>
        </p:nvCxnSpPr>
        <p:spPr>
          <a:xfrm>
            <a:off x="1336889" y="4621295"/>
            <a:ext cx="219458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60" idx="3"/>
            <a:endCxn id="60" idx="7"/>
          </p:cNvCxnSpPr>
          <p:nvPr/>
        </p:nvCxnSpPr>
        <p:spPr>
          <a:xfrm flipV="1">
            <a:off x="1658279" y="3889699"/>
            <a:ext cx="1551808" cy="146319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630870" y="3889699"/>
            <a:ext cx="1551808" cy="146319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Хорда 68"/>
          <p:cNvSpPr/>
          <p:nvPr/>
        </p:nvSpPr>
        <p:spPr>
          <a:xfrm rot="17528693">
            <a:off x="5573005" y="3913744"/>
            <a:ext cx="1547881" cy="1571373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с одним вырезанным углом 70"/>
          <p:cNvSpPr/>
          <p:nvPr/>
        </p:nvSpPr>
        <p:spPr>
          <a:xfrm rot="16200000">
            <a:off x="1781319" y="1970740"/>
            <a:ext cx="1486064" cy="1450976"/>
          </a:xfrm>
          <a:prstGeom prst="snip1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592" y="4572918"/>
            <a:ext cx="1637333" cy="2396099"/>
          </a:xfrm>
          <a:prstGeom prst="rect">
            <a:avLst/>
          </a:prstGeom>
        </p:spPr>
      </p:pic>
      <p:cxnSp>
        <p:nvCxnSpPr>
          <p:cNvPr id="75" name="Прямая соединительная линия 74"/>
          <p:cNvCxnSpPr>
            <a:stCxn id="69" idx="2"/>
          </p:cNvCxnSpPr>
          <p:nvPr/>
        </p:nvCxnSpPr>
        <p:spPr>
          <a:xfrm flipH="1">
            <a:off x="5707372" y="4399920"/>
            <a:ext cx="634974" cy="63120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69" idx="2"/>
          </p:cNvCxnSpPr>
          <p:nvPr/>
        </p:nvCxnSpPr>
        <p:spPr>
          <a:xfrm>
            <a:off x="6342346" y="4399920"/>
            <a:ext cx="4328" cy="999675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69" idx="2"/>
          </p:cNvCxnSpPr>
          <p:nvPr/>
        </p:nvCxnSpPr>
        <p:spPr>
          <a:xfrm>
            <a:off x="6342346" y="4399920"/>
            <a:ext cx="640551" cy="631201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981903" y="4184304"/>
            <a:ext cx="180539" cy="2323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377937" y="2662096"/>
            <a:ext cx="164094" cy="18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939155" y="1144718"/>
            <a:ext cx="252267" cy="1753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4233295" y="1336993"/>
            <a:ext cx="211248" cy="2079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6419608" y="1483211"/>
            <a:ext cx="186664" cy="2158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8775176" y="2036250"/>
            <a:ext cx="141560" cy="2719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8233064" y="4280694"/>
            <a:ext cx="163787" cy="1821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392847" y="3873113"/>
            <a:ext cx="169913" cy="1804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4447270" y="3689459"/>
            <a:ext cx="213665" cy="2071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2862758" y="5395220"/>
            <a:ext cx="250245" cy="2607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1623207" y="4753148"/>
            <a:ext cx="214531" cy="2922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1639016" y="4249509"/>
            <a:ext cx="286838" cy="2243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2136096" y="3871444"/>
            <a:ext cx="223116" cy="3136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2626851" y="3905830"/>
            <a:ext cx="229613" cy="2385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15" name="Рисунок 2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0" y="74941"/>
            <a:ext cx="1646456" cy="981013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40" y="46589"/>
            <a:ext cx="1205450" cy="718247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87856">
            <a:off x="5347112" y="96397"/>
            <a:ext cx="1732281" cy="1032369"/>
          </a:xfrm>
          <a:prstGeom prst="rect">
            <a:avLst/>
          </a:prstGeom>
        </p:spPr>
      </p:pic>
      <p:pic>
        <p:nvPicPr>
          <p:cNvPr id="218" name="Рисунок 2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148" y="3586662"/>
            <a:ext cx="414564" cy="396274"/>
          </a:xfrm>
          <a:prstGeom prst="rect">
            <a:avLst/>
          </a:prstGeom>
        </p:spPr>
      </p:pic>
      <p:pic>
        <p:nvPicPr>
          <p:cNvPr id="220" name="Рисунок 2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331" y="3999472"/>
            <a:ext cx="414564" cy="396274"/>
          </a:xfrm>
          <a:prstGeom prst="rect">
            <a:avLst/>
          </a:prstGeom>
        </p:spPr>
      </p:pic>
      <p:pic>
        <p:nvPicPr>
          <p:cNvPr id="223" name="Рисунок 2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45" y="5395576"/>
            <a:ext cx="1085191" cy="1393151"/>
          </a:xfrm>
          <a:prstGeom prst="rect">
            <a:avLst/>
          </a:prstGeom>
        </p:spPr>
      </p:pic>
      <p:sp>
        <p:nvSpPr>
          <p:cNvPr id="228" name="Прямоугольник 227"/>
          <p:cNvSpPr/>
          <p:nvPr/>
        </p:nvSpPr>
        <p:spPr>
          <a:xfrm>
            <a:off x="801660" y="3963630"/>
            <a:ext cx="220255" cy="260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</a:t>
            </a:r>
            <a:endParaRPr lang="ru-RU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394269" y="3928710"/>
            <a:ext cx="232974" cy="256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418843" y="3580133"/>
            <a:ext cx="240810" cy="3350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3" name="Прямоугольник 232"/>
          <p:cNvSpPr/>
          <p:nvPr/>
        </p:nvSpPr>
        <p:spPr>
          <a:xfrm>
            <a:off x="417286" y="3198027"/>
            <a:ext cx="242367" cy="2737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383212" y="2795583"/>
            <a:ext cx="300165" cy="3117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422036" y="2450502"/>
            <a:ext cx="205146" cy="2446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807124" y="2439694"/>
            <a:ext cx="211825" cy="2847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Ё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1185890" y="2425871"/>
            <a:ext cx="290173" cy="2693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</a:t>
            </a:r>
            <a:endParaRPr lang="ru-RU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1200400" y="2038596"/>
            <a:ext cx="265378" cy="2554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1221149" y="1639976"/>
            <a:ext cx="254914" cy="301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1219277" y="1282092"/>
            <a:ext cx="197189" cy="2837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7" name="Прямоугольник 246"/>
          <p:cNvSpPr/>
          <p:nvPr/>
        </p:nvSpPr>
        <p:spPr>
          <a:xfrm>
            <a:off x="1661127" y="1279722"/>
            <a:ext cx="253471" cy="2801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2074937" y="1282119"/>
            <a:ext cx="277871" cy="2709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2477019" y="1259862"/>
            <a:ext cx="258401" cy="3145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й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0" name="Прямоугольник 249"/>
          <p:cNvSpPr/>
          <p:nvPr/>
        </p:nvSpPr>
        <p:spPr>
          <a:xfrm>
            <a:off x="2896046" y="1281068"/>
            <a:ext cx="267835" cy="2704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3272537" y="1267455"/>
            <a:ext cx="286535" cy="2976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3756664" y="1267455"/>
            <a:ext cx="246000" cy="3342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</a:t>
            </a:r>
            <a:endParaRPr lang="ru-RU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3764356" y="1652976"/>
            <a:ext cx="277234" cy="2874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3720738" y="2052803"/>
            <a:ext cx="299638" cy="2862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3741293" y="2452012"/>
            <a:ext cx="289808" cy="3328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46101" y="2877757"/>
            <a:ext cx="230164" cy="2704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83346" y="3267847"/>
            <a:ext cx="258244" cy="2809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43621" y="3632441"/>
            <a:ext cx="285467" cy="3287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756664" y="4066602"/>
            <a:ext cx="280598" cy="2819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13450" y="1386444"/>
            <a:ext cx="280226" cy="3403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772286" y="1710425"/>
            <a:ext cx="303832" cy="252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222136" y="1667254"/>
            <a:ext cx="252634" cy="330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680104" y="1710425"/>
            <a:ext cx="239714" cy="2657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059161" y="1681408"/>
            <a:ext cx="262715" cy="2879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471499" y="1681834"/>
            <a:ext cx="247755" cy="3274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ru-RU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946172" y="1710425"/>
            <a:ext cx="174282" cy="2874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304947" y="1710425"/>
            <a:ext cx="217152" cy="3340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656295" y="1710425"/>
            <a:ext cx="291025" cy="3116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124622" y="1710425"/>
            <a:ext cx="190336" cy="2678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528528" y="1724968"/>
            <a:ext cx="261599" cy="2632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517023" y="2080006"/>
            <a:ext cx="197870" cy="3374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</a:t>
            </a:r>
            <a:endParaRPr lang="ru-RU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506997" y="2453904"/>
            <a:ext cx="266126" cy="3020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506541" y="2881812"/>
            <a:ext cx="283586" cy="268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523677" y="3285676"/>
            <a:ext cx="249314" cy="2903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470033" y="3624496"/>
            <a:ext cx="302879" cy="295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506541" y="4040438"/>
            <a:ext cx="261450" cy="252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Ё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119264" y="4033843"/>
            <a:ext cx="242898" cy="32753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</a:t>
            </a:r>
            <a:endParaRPr lang="ru-RU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740682" y="4010659"/>
            <a:ext cx="206638" cy="3019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344161" y="4039378"/>
            <a:ext cx="250487" cy="2707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901235" y="3995844"/>
            <a:ext cx="219779" cy="3200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524618" y="4053538"/>
            <a:ext cx="233392" cy="2763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104345" y="4024282"/>
            <a:ext cx="231899" cy="3200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669357" y="4024282"/>
            <a:ext cx="221480" cy="2914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233184" y="4039137"/>
            <a:ext cx="273412" cy="2917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</a:t>
            </a:r>
            <a:endParaRPr lang="ru-RU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797308" y="3999445"/>
            <a:ext cx="290373" cy="3083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413105" y="4080680"/>
            <a:ext cx="247445" cy="259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441532" y="3593190"/>
            <a:ext cx="237437" cy="3034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endParaRPr lang="ru-RU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647" y="3173777"/>
            <a:ext cx="414564" cy="396274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838" y="2774239"/>
            <a:ext cx="414564" cy="39627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111" y="2391079"/>
            <a:ext cx="414564" cy="396274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694" y="2032261"/>
            <a:ext cx="414564" cy="396274"/>
          </a:xfrm>
          <a:prstGeom prst="rect">
            <a:avLst/>
          </a:prstGeom>
        </p:spPr>
      </p:pic>
      <p:sp>
        <p:nvSpPr>
          <p:cNvPr id="103" name="Выноска-облако 102"/>
          <p:cNvSpPr/>
          <p:nvPr/>
        </p:nvSpPr>
        <p:spPr>
          <a:xfrm>
            <a:off x="4705045" y="5630000"/>
            <a:ext cx="3935015" cy="1196377"/>
          </a:xfrm>
          <a:prstGeom prst="cloudCallout">
            <a:avLst>
              <a:gd name="adj1" fmla="val -56612"/>
              <a:gd name="adj2" fmla="val -938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Братцы в гости снарядились,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Друг за друга уцепились,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И помчались в путь далек,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Лишь оставили дымок</a:t>
            </a:r>
            <a:r>
              <a:rPr lang="ru-RU" dirty="0"/>
              <a:t>.</a:t>
            </a:r>
          </a:p>
        </p:txBody>
      </p:sp>
      <p:pic>
        <p:nvPicPr>
          <p:cNvPr id="241" name="Рисунок 2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6429" y="5606402"/>
            <a:ext cx="4267570" cy="1237595"/>
          </a:xfrm>
          <a:prstGeom prst="rect">
            <a:avLst/>
          </a:prstGeom>
        </p:spPr>
      </p:pic>
      <p:pic>
        <p:nvPicPr>
          <p:cNvPr id="240" name="Рисунок 2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0450" y="5639599"/>
            <a:ext cx="4267570" cy="1237595"/>
          </a:xfrm>
          <a:prstGeom prst="rect">
            <a:avLst/>
          </a:prstGeom>
        </p:spPr>
      </p:pic>
      <p:sp>
        <p:nvSpPr>
          <p:cNvPr id="224" name="Выноска-облако 223"/>
          <p:cNvSpPr/>
          <p:nvPr/>
        </p:nvSpPr>
        <p:spPr>
          <a:xfrm>
            <a:off x="4760500" y="5624302"/>
            <a:ext cx="3967436" cy="1217486"/>
          </a:xfrm>
          <a:prstGeom prst="cloudCallout">
            <a:avLst>
              <a:gd name="adj1" fmla="val -56125"/>
              <a:gd name="adj2" fmla="val -72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Вот стальная птица,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В небеса стремится,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А ведёт её пилот.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Что за птица?</a:t>
            </a:r>
          </a:p>
        </p:txBody>
      </p:sp>
      <p:sp>
        <p:nvSpPr>
          <p:cNvPr id="237" name="Выноска-облако 236"/>
          <p:cNvSpPr/>
          <p:nvPr/>
        </p:nvSpPr>
        <p:spPr>
          <a:xfrm>
            <a:off x="4789579" y="5613348"/>
            <a:ext cx="3967436" cy="1217486"/>
          </a:xfrm>
          <a:prstGeom prst="cloudCallout">
            <a:avLst>
              <a:gd name="adj1" fmla="val -56125"/>
              <a:gd name="adj2" fmla="val -72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Чудесный длинный дом,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Пассажиров много в нем.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Носит обувь из резины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И питается бензином..</a:t>
            </a:r>
          </a:p>
        </p:txBody>
      </p:sp>
      <p:sp>
        <p:nvSpPr>
          <p:cNvPr id="232" name="Выноска-облако 231"/>
          <p:cNvSpPr/>
          <p:nvPr/>
        </p:nvSpPr>
        <p:spPr>
          <a:xfrm>
            <a:off x="4781097" y="5604840"/>
            <a:ext cx="3967436" cy="1217486"/>
          </a:xfrm>
          <a:prstGeom prst="cloudCallout">
            <a:avLst>
              <a:gd name="adj1" fmla="val -56125"/>
              <a:gd name="adj2" fmla="val -72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Ни пера, ни крыла, а быстрее орла,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Только выпустит хвост -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Понесется до звезд</a:t>
            </a:r>
          </a:p>
        </p:txBody>
      </p:sp>
      <p:pic>
        <p:nvPicPr>
          <p:cNvPr id="239" name="Рисунок 2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4989" y="5593239"/>
            <a:ext cx="4267570" cy="1237595"/>
          </a:xfrm>
          <a:prstGeom prst="rect">
            <a:avLst/>
          </a:prstGeom>
        </p:spPr>
      </p:pic>
      <p:pic>
        <p:nvPicPr>
          <p:cNvPr id="238" name="Рисунок 2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0968" y="5575368"/>
            <a:ext cx="4267570" cy="1237595"/>
          </a:xfrm>
          <a:prstGeom prst="rect">
            <a:avLst/>
          </a:prstGeom>
        </p:spPr>
      </p:pic>
      <p:pic>
        <p:nvPicPr>
          <p:cNvPr id="226" name="Рисунок 2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4989" y="5588045"/>
            <a:ext cx="4267570" cy="1231499"/>
          </a:xfrm>
          <a:prstGeom prst="rect">
            <a:avLst/>
          </a:prstGeom>
        </p:spPr>
      </p:pic>
      <p:sp>
        <p:nvSpPr>
          <p:cNvPr id="104" name="Прямоугольник 103"/>
          <p:cNvSpPr/>
          <p:nvPr/>
        </p:nvSpPr>
        <p:spPr>
          <a:xfrm>
            <a:off x="7068691" y="4522792"/>
            <a:ext cx="231251" cy="2514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413105" y="3155717"/>
            <a:ext cx="276995" cy="3924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469292" y="2824254"/>
            <a:ext cx="203043" cy="2945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400703" y="2449448"/>
            <a:ext cx="242545" cy="3272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396429" y="2082726"/>
            <a:ext cx="208196" cy="3242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505251" y="5028111"/>
            <a:ext cx="300535" cy="3671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</a:t>
            </a:r>
            <a:endParaRPr lang="ru-RU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013613" y="5089022"/>
            <a:ext cx="309106" cy="3776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1739286" y="4724803"/>
            <a:ext cx="209916" cy="324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571825" y="4110736"/>
            <a:ext cx="339822" cy="4446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024042" y="3753157"/>
            <a:ext cx="363605" cy="4209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560508" y="3754019"/>
            <a:ext cx="372049" cy="4139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898718" y="4165579"/>
            <a:ext cx="306495" cy="3412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941631" y="4695853"/>
            <a:ext cx="274274" cy="3233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743918" y="4431159"/>
            <a:ext cx="308354" cy="3734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</a:t>
            </a:r>
            <a:endParaRPr lang="ru-RU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441381" y="4912432"/>
            <a:ext cx="245707" cy="3126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890837" y="4896049"/>
            <a:ext cx="250089" cy="3611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606341" y="4473895"/>
            <a:ext cx="331856" cy="33315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4664718" y="3711410"/>
            <a:ext cx="165744" cy="1984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12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000"/>
                            </p:stCondLst>
                            <p:childTnLst>
                              <p:par>
                                <p:cTn id="2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000"/>
                            </p:stCondLst>
                            <p:childTnLst>
                              <p:par>
                                <p:cTn id="2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500"/>
                            </p:stCondLst>
                            <p:childTnLst>
                              <p:par>
                                <p:cTn id="2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500"/>
                            </p:stCondLst>
                            <p:childTnLst>
                              <p:par>
                                <p:cTn id="3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000"/>
                            </p:stCondLst>
                            <p:childTnLst>
                              <p:par>
                                <p:cTn id="3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4000"/>
                            </p:stCondLst>
                            <p:childTnLst>
                              <p:par>
                                <p:cTn id="3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"/>
                            </p:stCondLst>
                            <p:childTnLst>
                              <p:par>
                                <p:cTn id="3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28" grpId="0"/>
      <p:bldP spid="230" grpId="0"/>
      <p:bldP spid="231" grpId="0"/>
      <p:bldP spid="233" grpId="0"/>
      <p:bldP spid="234" grpId="0"/>
      <p:bldP spid="235" grpId="0"/>
      <p:bldP spid="236" grpId="0"/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42" grpId="0"/>
      <p:bldP spid="43" grpId="0"/>
      <p:bldP spid="44" grpId="0"/>
      <p:bldP spid="47" grpId="0"/>
      <p:bldP spid="48" grpId="0"/>
      <p:bldP spid="52" grpId="0"/>
      <p:bldP spid="54" grpId="0"/>
      <p:bldP spid="61" grpId="0"/>
      <p:bldP spid="63" grpId="0"/>
      <p:bldP spid="65" grpId="0"/>
      <p:bldP spid="67" grpId="0"/>
      <p:bldP spid="70" grpId="0"/>
      <p:bldP spid="73" grpId="0"/>
      <p:bldP spid="74" grpId="0"/>
      <p:bldP spid="76" grpId="0"/>
      <p:bldP spid="78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103" grpId="0" animBg="1"/>
      <p:bldP spid="224" grpId="0" animBg="1"/>
      <p:bldP spid="237" grpId="0" animBg="1"/>
      <p:bldP spid="232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189</Words>
  <Application>Microsoft Office PowerPoint</Application>
  <PresentationFormat>Экран (4:3)</PresentationFormat>
  <Paragraphs>104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2017-09-10T15:44:46Z</dcterms:created>
  <dcterms:modified xsi:type="dcterms:W3CDTF">2017-09-26T19:54:27Z</dcterms:modified>
</cp:coreProperties>
</file>