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94A3-DF52-4706-B429-BB0501C69D40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738D-FF1E-452C-B98B-9444BDBDA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316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94A3-DF52-4706-B429-BB0501C69D40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738D-FF1E-452C-B98B-9444BDBDA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394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94A3-DF52-4706-B429-BB0501C69D40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738D-FF1E-452C-B98B-9444BDBDA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25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94A3-DF52-4706-B429-BB0501C69D40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738D-FF1E-452C-B98B-9444BDBDA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03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94A3-DF52-4706-B429-BB0501C69D40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738D-FF1E-452C-B98B-9444BDBDA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40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94A3-DF52-4706-B429-BB0501C69D40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738D-FF1E-452C-B98B-9444BDBDA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963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94A3-DF52-4706-B429-BB0501C69D40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738D-FF1E-452C-B98B-9444BDBDA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150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94A3-DF52-4706-B429-BB0501C69D40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738D-FF1E-452C-B98B-9444BDBDA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74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94A3-DF52-4706-B429-BB0501C69D40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738D-FF1E-452C-B98B-9444BDBDA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88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94A3-DF52-4706-B429-BB0501C69D40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738D-FF1E-452C-B98B-9444BDBDA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2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94A3-DF52-4706-B429-BB0501C69D40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738D-FF1E-452C-B98B-9444BDBDA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18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E94A3-DF52-4706-B429-BB0501C69D40}" type="datetimeFigureOut">
              <a:rPr lang="ru-RU" smtClean="0"/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3738D-FF1E-452C-B98B-9444BDBDA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87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67448" y="309093"/>
            <a:ext cx="5483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для пассажиров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img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01006" y="1420958"/>
            <a:ext cx="6639207" cy="512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174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7566" y="1004484"/>
            <a:ext cx="5715000" cy="428625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597672" y="164173"/>
            <a:ext cx="92649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правильно вести себя пассажиру в машине?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8890" y="1135161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отвлекать водителя от управления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автомобилем!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зрослому пристегнуть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ремни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безопасности, а ребенку сесть в автокресло и тоже пристегнуть ремни безопасности!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сидеть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надо спокойно, не кричать и не размахивать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руками!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коем случае не открывать дверцы машины, когда она едет или ждет зеленый свет светофора!</a:t>
            </a:r>
          </a:p>
        </p:txBody>
      </p:sp>
    </p:spTree>
    <p:extLst>
      <p:ext uri="{BB962C8B-B14F-4D97-AF65-F5344CB8AC3E}">
        <p14:creationId xmlns:p14="http://schemas.microsoft.com/office/powerpoint/2010/main" val="84193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1" descr="Уроки светофорика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7916" y="1270235"/>
            <a:ext cx="6186488" cy="528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4651376" y="2185988"/>
            <a:ext cx="371475" cy="584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2561445" y="670786"/>
            <a:ext cx="47925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узнать, что здесь остановка?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10646350" y="3173464"/>
            <a:ext cx="1147763" cy="1182687"/>
            <a:chOff x="4140" y="2111"/>
            <a:chExt cx="723" cy="745"/>
          </a:xfrm>
        </p:grpSpPr>
        <p:pic>
          <p:nvPicPr>
            <p:cNvPr id="5141" name="Picture 9" descr="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06" y="2111"/>
              <a:ext cx="457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42" name="Oval 18"/>
            <p:cNvSpPr>
              <a:spLocks noChangeArrowheads="1"/>
            </p:cNvSpPr>
            <p:nvPr/>
          </p:nvSpPr>
          <p:spPr bwMode="auto">
            <a:xfrm>
              <a:off x="4140" y="2613"/>
              <a:ext cx="242" cy="243"/>
            </a:xfrm>
            <a:prstGeom prst="ellipse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 dirty="0" smtClean="0">
                  <a:solidFill>
                    <a:srgbClr val="000099"/>
                  </a:solidFill>
                </a:rPr>
                <a:t>3</a:t>
              </a:r>
              <a:endParaRPr lang="ru-RU" sz="2400" b="1" dirty="0">
                <a:solidFill>
                  <a:srgbClr val="000099"/>
                </a:solidFill>
              </a:endParaRPr>
            </a:p>
          </p:txBody>
        </p: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8150070" y="3286517"/>
            <a:ext cx="1114425" cy="1304925"/>
            <a:chOff x="4240" y="3345"/>
            <a:chExt cx="702" cy="822"/>
          </a:xfrm>
        </p:grpSpPr>
        <p:pic>
          <p:nvPicPr>
            <p:cNvPr id="5135" name="Picture 8" descr="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84" y="3345"/>
              <a:ext cx="458" cy="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36" name="Oval 19"/>
            <p:cNvSpPr>
              <a:spLocks noChangeArrowheads="1"/>
            </p:cNvSpPr>
            <p:nvPr/>
          </p:nvSpPr>
          <p:spPr bwMode="auto">
            <a:xfrm>
              <a:off x="4240" y="3924"/>
              <a:ext cx="242" cy="243"/>
            </a:xfrm>
            <a:prstGeom prst="ellipse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 dirty="0">
                  <a:solidFill>
                    <a:srgbClr val="000099"/>
                  </a:solidFill>
                </a:rPr>
                <a:t>1</a:t>
              </a:r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9632950" y="1519239"/>
            <a:ext cx="1035050" cy="1330325"/>
            <a:chOff x="5108" y="957"/>
            <a:chExt cx="652" cy="838"/>
          </a:xfrm>
        </p:grpSpPr>
        <p:pic>
          <p:nvPicPr>
            <p:cNvPr id="5133" name="Picture 6" descr="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108" y="957"/>
              <a:ext cx="458" cy="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34" name="Oval 20"/>
            <p:cNvSpPr>
              <a:spLocks noChangeArrowheads="1"/>
            </p:cNvSpPr>
            <p:nvPr/>
          </p:nvSpPr>
          <p:spPr bwMode="auto">
            <a:xfrm>
              <a:off x="5518" y="1552"/>
              <a:ext cx="242" cy="243"/>
            </a:xfrm>
            <a:prstGeom prst="ellipse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 b="1" dirty="0" smtClean="0">
                  <a:solidFill>
                    <a:srgbClr val="000099"/>
                  </a:solidFill>
                </a:rPr>
                <a:t>2</a:t>
              </a:r>
              <a:endParaRPr lang="ru-RU" sz="2400" b="1" dirty="0">
                <a:solidFill>
                  <a:srgbClr val="000099"/>
                </a:solidFill>
              </a:endParaRPr>
            </a:p>
          </p:txBody>
        </p:sp>
      </p:grpSp>
      <p:sp>
        <p:nvSpPr>
          <p:cNvPr id="12309" name="Oval 21"/>
          <p:cNvSpPr>
            <a:spLocks noChangeArrowheads="1"/>
          </p:cNvSpPr>
          <p:nvPr/>
        </p:nvSpPr>
        <p:spPr bwMode="auto">
          <a:xfrm>
            <a:off x="9448800" y="1166813"/>
            <a:ext cx="1219200" cy="1643062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2827962" y="128631"/>
            <a:ext cx="41217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нужный знак.</a:t>
            </a:r>
          </a:p>
        </p:txBody>
      </p:sp>
    </p:spTree>
    <p:extLst>
      <p:ext uri="{BB962C8B-B14F-4D97-AF65-F5344CB8AC3E}">
        <p14:creationId xmlns:p14="http://schemas.microsoft.com/office/powerpoint/2010/main" val="191604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823 0.23542 " pathEditMode="relative" ptsTypes="AA">
                                      <p:cBhvr>
                                        <p:cTn id="30" dur="2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823 0.23542 " pathEditMode="relative" ptsTypes="AA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1230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animBg="1"/>
      <p:bldP spid="12309" grpId="0" animBg="1"/>
      <p:bldP spid="12309" grpId="1" animBg="1"/>
      <p:bldP spid="12309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34" t="24038" r="4695" b="46667"/>
          <a:stretch/>
        </p:blipFill>
        <p:spPr>
          <a:xfrm>
            <a:off x="2021983" y="283335"/>
            <a:ext cx="8665171" cy="422427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5617" y="5499279"/>
            <a:ext cx="9561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 автобус не обходи, он проедет - тогда иди!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54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2146" y="154547"/>
            <a:ext cx="51335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поведения в автобусе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4852" y="1081825"/>
            <a:ext cx="88220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Уступать старшим место;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Держаться за поручни;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Громко не разговаривать;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высовываться в окно.</a:t>
            </a:r>
          </a:p>
        </p:txBody>
      </p:sp>
      <p:pic>
        <p:nvPicPr>
          <p:cNvPr id="1026" name="Picture 2" descr="https://cf2.ppt-online.org/files2/slide/t/TtslJ1oZzjg2WOnbx5hdS3pBH0G89mXYr6aiqvfeE/slide-1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9" t="29197" r="11590" b="15304"/>
          <a:stretch/>
        </p:blipFill>
        <p:spPr bwMode="auto">
          <a:xfrm>
            <a:off x="2794715" y="3181082"/>
            <a:ext cx="5988677" cy="367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02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Наруше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6884" y="811368"/>
            <a:ext cx="7710151" cy="5862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5" name="Text Box 18"/>
          <p:cNvSpPr txBox="1">
            <a:spLocks noChangeArrowheads="1"/>
          </p:cNvSpPr>
          <p:nvPr/>
        </p:nvSpPr>
        <p:spPr bwMode="auto">
          <a:xfrm>
            <a:off x="2374900" y="60626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099256" y="141668"/>
            <a:ext cx="8433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ошибки пассажиров и объясните почему?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64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116</Words>
  <Application>Microsoft Office PowerPoint</Application>
  <PresentationFormat>Широкоэкранный</PresentationFormat>
  <Paragraphs>18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2020-03-09T10:37:58Z</dcterms:created>
  <dcterms:modified xsi:type="dcterms:W3CDTF">2020-03-09T12:05:49Z</dcterms:modified>
</cp:coreProperties>
</file>