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60" r:id="rId4"/>
    <p:sldId id="261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D474A-828E-42EE-B4B2-BD91ECB0E8F1}" type="datetimeFigureOut">
              <a:rPr lang="ru-RU" smtClean="0"/>
              <a:t>09.03.2020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822A4-8099-4F93-989E-7F7FE8981E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1339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D474A-828E-42EE-B4B2-BD91ECB0E8F1}" type="datetimeFigureOut">
              <a:rPr lang="ru-RU" smtClean="0"/>
              <a:t>09.03.2020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822A4-8099-4F93-989E-7F7FE8981E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7363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D474A-828E-42EE-B4B2-BD91ECB0E8F1}" type="datetimeFigureOut">
              <a:rPr lang="ru-RU" smtClean="0"/>
              <a:t>09.03.2020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822A4-8099-4F93-989E-7F7FE8981E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4060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D474A-828E-42EE-B4B2-BD91ECB0E8F1}" type="datetimeFigureOut">
              <a:rPr lang="ru-RU" smtClean="0"/>
              <a:t>09.03.2020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822A4-8099-4F93-989E-7F7FE8981E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0549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D474A-828E-42EE-B4B2-BD91ECB0E8F1}" type="datetimeFigureOut">
              <a:rPr lang="ru-RU" smtClean="0"/>
              <a:t>09.03.2020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822A4-8099-4F93-989E-7F7FE8981E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4502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D474A-828E-42EE-B4B2-BD91ECB0E8F1}" type="datetimeFigureOut">
              <a:rPr lang="ru-RU" smtClean="0"/>
              <a:t>09.03.2020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822A4-8099-4F93-989E-7F7FE8981E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397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D474A-828E-42EE-B4B2-BD91ECB0E8F1}" type="datetimeFigureOut">
              <a:rPr lang="ru-RU" smtClean="0"/>
              <a:t>09.03.2020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822A4-8099-4F93-989E-7F7FE8981E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5283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D474A-828E-42EE-B4B2-BD91ECB0E8F1}" type="datetimeFigureOut">
              <a:rPr lang="ru-RU" smtClean="0"/>
              <a:t>09.03.2020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822A4-8099-4F93-989E-7F7FE8981E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0308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D474A-828E-42EE-B4B2-BD91ECB0E8F1}" type="datetimeFigureOut">
              <a:rPr lang="ru-RU" smtClean="0"/>
              <a:t>09.03.2020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822A4-8099-4F93-989E-7F7FE8981E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3016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D474A-828E-42EE-B4B2-BD91ECB0E8F1}" type="datetimeFigureOut">
              <a:rPr lang="ru-RU" smtClean="0"/>
              <a:t>09.03.2020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822A4-8099-4F93-989E-7F7FE8981E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6631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D474A-828E-42EE-B4B2-BD91ECB0E8F1}" type="datetimeFigureOut">
              <a:rPr lang="ru-RU" smtClean="0"/>
              <a:t>09.03.2020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822A4-8099-4F93-989E-7F7FE8981E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4123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D474A-828E-42EE-B4B2-BD91ECB0E8F1}" type="datetimeFigureOut">
              <a:rPr lang="ru-RU" smtClean="0"/>
              <a:t>09.03.2020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822A4-8099-4F93-989E-7F7FE8981E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3949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2580" y="167425"/>
            <a:ext cx="10934164" cy="1957589"/>
          </a:xfrm>
          <a:prstGeom prst="rect">
            <a:avLst/>
          </a:prstGeom>
          <a:noFill/>
        </p:spPr>
        <p:txBody>
          <a:bodyPr wrap="none" rtlCol="0">
            <a:prstTxWarp prst="textDeflate">
              <a:avLst/>
            </a:prstTxWarp>
            <a:sp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«Правила для </a:t>
            </a:r>
            <a:r>
              <a:rPr lang="ru-RU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детей - водителей детских транспортных средств»</a:t>
            </a:r>
            <a:endParaRPr lang="ru-RU" sz="6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967" t="25352" r="8216" b="17934"/>
          <a:stretch/>
        </p:blipFill>
        <p:spPr>
          <a:xfrm>
            <a:off x="4353059" y="2318197"/>
            <a:ext cx="3269059" cy="4237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7126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751528"/>
            <a:ext cx="12192001" cy="445609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661375" y="463640"/>
            <a:ext cx="9327810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Есть у меня велосипед, но нет четырнадцати лет.</a:t>
            </a:r>
          </a:p>
          <a:p>
            <a:pPr algn="ctr"/>
            <a:r>
              <a:rPr lang="ru-RU" sz="32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 катаюсь во дворе, где безопасно детворе.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DCEDFF"/>
              </a:clrFrom>
              <a:clrTo>
                <a:srgbClr val="DCED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545" t="5633" r="6104" b="69953"/>
          <a:stretch/>
        </p:blipFill>
        <p:spPr>
          <a:xfrm>
            <a:off x="3232596" y="2717440"/>
            <a:ext cx="5434885" cy="3925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4902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0304" y="347730"/>
            <a:ext cx="7516097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проезжей части не катайтесь дети,</a:t>
            </a:r>
          </a:p>
          <a:p>
            <a:r>
              <a:rPr lang="ru-RU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 на самокате, ни на велосипеде.</a:t>
            </a:r>
          </a:p>
          <a:p>
            <a:r>
              <a:rPr lang="ru-RU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Мчатся по дороге быстрые машины,</a:t>
            </a:r>
          </a:p>
          <a:p>
            <a:r>
              <a:rPr lang="ru-RU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Там вы можете попасть прямо им под шины.</a:t>
            </a:r>
            <a:endParaRPr lang="ru-RU" sz="28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334" t="36244" r="5117" b="2348"/>
          <a:stretch/>
        </p:blipFill>
        <p:spPr>
          <a:xfrm>
            <a:off x="7580800" y="1783830"/>
            <a:ext cx="4371357" cy="4845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668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92428" y="476518"/>
            <a:ext cx="11075831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ЗАПОМНИ!!!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Кататься на велосипедах, самокатах, роликах, скейтбордах и на других детских транспортных средствах </a:t>
            </a:r>
            <a:r>
              <a:rPr lang="ru-RU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МОЖНО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только во дворах, на детских площадках и стадионах.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улицам и дорогам кататься на детских транспортных средствах </a:t>
            </a:r>
            <a:r>
              <a:rPr lang="ru-RU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НЕЛЬЗЯ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947" y="3322750"/>
            <a:ext cx="1532977" cy="2007021"/>
          </a:xfrm>
          <a:prstGeom prst="rect">
            <a:avLst/>
          </a:prstGeom>
        </p:spPr>
      </p:pic>
      <p:pic>
        <p:nvPicPr>
          <p:cNvPr id="1026" name="Picture 2" descr="https://thumbs.dreamstime.com/b/%D1%81%D0%BC%D0%B5%D1%88%D0%BD%D0%BE%D0%B9-%D1%88%D0%B0%D1%80%D0%B6-%D0%BC%D0%B0-%D1%8C%D1%87%D0%B8%D0%BA%D0%B0-%D0%BA%D1%83%D1%80%D1%81%D0%B8%D1%80%D1%83%D1%8F-%D0%BA%D0%BE%D0%BD%D1%8C%D0%BA%D0%B8-%D1%80%D0%BE-%D0%B8%D0%BA%D0%B0-79183710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4425" y="3998890"/>
            <a:ext cx="1686104" cy="1950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www.stihi.ru/pics/2020/01/14/6476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7588" y="2819535"/>
            <a:ext cx="2059591" cy="2694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yt3.ggpht.com/a/AGF-l7-tn9Wr1v6aMNZDOgMljY6qHXKpwlaHE4zf_w=s900-c-k-c0xffffffff-no-rj-mo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8660" y="4436772"/>
            <a:ext cx="2421228" cy="2421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8304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98</Words>
  <Application>Microsoft Office PowerPoint</Application>
  <PresentationFormat>Широкоэкранный</PresentationFormat>
  <Paragraphs>10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8</cp:revision>
  <dcterms:created xsi:type="dcterms:W3CDTF">2020-03-07T16:57:32Z</dcterms:created>
  <dcterms:modified xsi:type="dcterms:W3CDTF">2020-03-09T10:37:50Z</dcterms:modified>
</cp:coreProperties>
</file>